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1" r:id="rId12"/>
    <p:sldId id="270" r:id="rId13"/>
    <p:sldId id="261" r:id="rId14"/>
    <p:sldId id="259" r:id="rId15"/>
    <p:sldId id="269" r:id="rId16"/>
    <p:sldId id="272" r:id="rId17"/>
    <p:sldId id="273" r:id="rId18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96" d="100"/>
          <a:sy n="96" d="100"/>
        </p:scale>
        <p:origin x="-936" y="-104"/>
      </p:cViewPr>
      <p:guideLst>
        <p:guide orient="horz" pos="2160"/>
        <p:guide pos="28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55FF-94C9-8649-BAB2-D899F075CF3A}" type="datetimeFigureOut">
              <a:rPr lang="es-ES" smtClean="0"/>
              <a:t>10/08/19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7DA4-6C16-524A-9BBD-6D4A231E8BF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216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55FF-94C9-8649-BAB2-D899F075CF3A}" type="datetimeFigureOut">
              <a:rPr lang="es-ES" smtClean="0"/>
              <a:t>10/08/19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7DA4-6C16-524A-9BBD-6D4A231E8BF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9721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55FF-94C9-8649-BAB2-D899F075CF3A}" type="datetimeFigureOut">
              <a:rPr lang="es-ES" smtClean="0"/>
              <a:t>10/08/19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7DA4-6C16-524A-9BBD-6D4A231E8BF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8279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55FF-94C9-8649-BAB2-D899F075CF3A}" type="datetimeFigureOut">
              <a:rPr lang="es-ES" smtClean="0"/>
              <a:t>10/08/19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7DA4-6C16-524A-9BBD-6D4A231E8BF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8720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55FF-94C9-8649-BAB2-D899F075CF3A}" type="datetimeFigureOut">
              <a:rPr lang="es-ES" smtClean="0"/>
              <a:t>10/08/19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7DA4-6C16-524A-9BBD-6D4A231E8BF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483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55FF-94C9-8649-BAB2-D899F075CF3A}" type="datetimeFigureOut">
              <a:rPr lang="es-ES" smtClean="0"/>
              <a:t>10/08/19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7DA4-6C16-524A-9BBD-6D4A231E8BF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0949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55FF-94C9-8649-BAB2-D899F075CF3A}" type="datetimeFigureOut">
              <a:rPr lang="es-ES" smtClean="0"/>
              <a:t>10/08/19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7DA4-6C16-524A-9BBD-6D4A231E8BF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708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55FF-94C9-8649-BAB2-D899F075CF3A}" type="datetimeFigureOut">
              <a:rPr lang="es-ES" smtClean="0"/>
              <a:t>10/08/19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7DA4-6C16-524A-9BBD-6D4A231E8BF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6251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55FF-94C9-8649-BAB2-D899F075CF3A}" type="datetimeFigureOut">
              <a:rPr lang="es-ES" smtClean="0"/>
              <a:t>10/08/19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7DA4-6C16-524A-9BBD-6D4A231E8BF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0161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55FF-94C9-8649-BAB2-D899F075CF3A}" type="datetimeFigureOut">
              <a:rPr lang="es-ES" smtClean="0"/>
              <a:t>10/08/19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7DA4-6C16-524A-9BBD-6D4A231E8BF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6413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55FF-94C9-8649-BAB2-D899F075CF3A}" type="datetimeFigureOut">
              <a:rPr lang="es-ES" smtClean="0"/>
              <a:t>10/08/19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7DA4-6C16-524A-9BBD-6D4A231E8BF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4872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555FF-94C9-8649-BAB2-D899F075CF3A}" type="datetimeFigureOut">
              <a:rPr lang="es-ES" smtClean="0"/>
              <a:t>10/08/19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77DA4-6C16-524A-9BBD-6D4A231E8BF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398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1933" y="2130425"/>
            <a:ext cx="8630777" cy="1470025"/>
          </a:xfrm>
        </p:spPr>
        <p:txBody>
          <a:bodyPr>
            <a:noAutofit/>
          </a:bodyPr>
          <a:lstStyle/>
          <a:p>
            <a:r>
              <a:rPr lang="es-ES" sz="3200" dirty="0" smtClean="0"/>
              <a:t>INSTITUTO DE CIENCIAS DEL MAR Y LIMNOLOGIA </a:t>
            </a:r>
            <a:br>
              <a:rPr lang="es-ES" sz="3200" dirty="0" smtClean="0"/>
            </a:br>
            <a:r>
              <a:rPr lang="es-ES" sz="2400" dirty="0" smtClean="0"/>
              <a:t>Unidad Acad</a:t>
            </a:r>
            <a:r>
              <a:rPr lang="es-ES" sz="2400" dirty="0" smtClean="0"/>
              <a:t>émica Sistemas </a:t>
            </a:r>
            <a:r>
              <a:rPr lang="es-ES" sz="2400" dirty="0" err="1" smtClean="0"/>
              <a:t>Arrecifales</a:t>
            </a: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dirty="0" smtClean="0"/>
              <a:t>Equipos y Obras </a:t>
            </a:r>
            <a:r>
              <a:rPr lang="es-ES" sz="2400" dirty="0" smtClean="0"/>
              <a:t>Puerto Morelos</a:t>
            </a:r>
            <a:br>
              <a:rPr lang="es-ES" sz="2400" dirty="0" smtClean="0"/>
            </a:br>
            <a:endParaRPr lang="es-ES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11034" y="3886200"/>
            <a:ext cx="7027918" cy="1752600"/>
          </a:xfrm>
        </p:spPr>
        <p:txBody>
          <a:bodyPr>
            <a:normAutofit/>
          </a:bodyPr>
          <a:lstStyle/>
          <a:p>
            <a:r>
              <a:rPr lang="es-ES" sz="2400" dirty="0" smtClean="0"/>
              <a:t>01 DE AGOSTO DE 2018 AL 18 DE JUNIO DE 2019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529097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10253F"/>
                </a:solidFill>
              </a:rPr>
              <a:t>Techo estacionamiento</a:t>
            </a:r>
            <a:endParaRPr lang="es-ES" sz="3600" dirty="0">
              <a:solidFill>
                <a:srgbClr val="10253F"/>
              </a:solidFill>
            </a:endParaRPr>
          </a:p>
        </p:txBody>
      </p:sp>
      <p:pic>
        <p:nvPicPr>
          <p:cNvPr id="4" name="Imagen 3" descr="repara est norte 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69" y="1646878"/>
            <a:ext cx="6577727" cy="493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4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2">
                    <a:lumMod val="50000"/>
                  </a:schemeClr>
                </a:solidFill>
              </a:rPr>
              <a:t>Pisos Unidad Habitacional</a:t>
            </a:r>
            <a:endParaRPr lang="es-ES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Imagen 2" descr="REPARACIÓN DEPTO UH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624" y="2804718"/>
            <a:ext cx="5404376" cy="4053282"/>
          </a:xfrm>
          <a:prstGeom prst="rect">
            <a:avLst/>
          </a:prstGeom>
        </p:spPr>
      </p:pic>
      <p:pic>
        <p:nvPicPr>
          <p:cNvPr id="4" name="Imagen 3" descr="REPARA DEPTO UH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5404375" cy="405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55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10253F"/>
                </a:solidFill>
              </a:rPr>
              <a:t>Motor</a:t>
            </a:r>
            <a:endParaRPr lang="es-ES" dirty="0">
              <a:solidFill>
                <a:srgbClr val="10253F"/>
              </a:solidFill>
            </a:endParaRPr>
          </a:p>
        </p:txBody>
      </p:sp>
      <p:pic>
        <p:nvPicPr>
          <p:cNvPr id="3" name="Imagen 2" descr="REPARA P AUXILIAR PRINCIPAL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94" y="2248796"/>
            <a:ext cx="6145605" cy="4609204"/>
          </a:xfrm>
          <a:prstGeom prst="rect">
            <a:avLst/>
          </a:prstGeom>
        </p:spPr>
      </p:pic>
      <p:pic>
        <p:nvPicPr>
          <p:cNvPr id="4" name="Imagen 3" descr="MOTOS A GAS PLANTA EMERGENCIA SIN MA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790"/>
            <a:ext cx="4609204" cy="460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52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10253F"/>
                </a:solidFill>
              </a:rPr>
              <a:t>Reparaciones en el muelle</a:t>
            </a:r>
            <a:endParaRPr lang="es-ES" sz="3600" dirty="0">
              <a:solidFill>
                <a:srgbClr val="10253F"/>
              </a:solidFill>
            </a:endParaRPr>
          </a:p>
        </p:txBody>
      </p:sp>
      <p:pic>
        <p:nvPicPr>
          <p:cNvPr id="4" name="Imagen 3" descr="BITAS REPARADAS MUEL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636" y="1772794"/>
            <a:ext cx="4804624" cy="3603468"/>
          </a:xfrm>
          <a:prstGeom prst="rect">
            <a:avLst/>
          </a:prstGeom>
        </p:spPr>
      </p:pic>
      <p:pic>
        <p:nvPicPr>
          <p:cNvPr id="5" name="Imagen 4" descr="REPARA ESCALON ACCESO LANCHAS EN MUEL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408027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94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10253F"/>
                </a:solidFill>
              </a:rPr>
              <a:t>Inundaciones de sargazo </a:t>
            </a:r>
            <a:endParaRPr lang="es-ES" sz="3600" dirty="0">
              <a:solidFill>
                <a:srgbClr val="10253F"/>
              </a:solidFill>
            </a:endParaRPr>
          </a:p>
        </p:txBody>
      </p:sp>
      <p:pic>
        <p:nvPicPr>
          <p:cNvPr id="3" name="Imagen 2" descr="TRASIEGO DE SARGAZO DESDE MUEL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90" y="4124100"/>
            <a:ext cx="3161542" cy="2371157"/>
          </a:xfrm>
          <a:prstGeom prst="rect">
            <a:avLst/>
          </a:prstGeom>
        </p:spPr>
      </p:pic>
      <p:pic>
        <p:nvPicPr>
          <p:cNvPr id="4" name="Imagen 3" descr="SARGAZO MUELLE PTO MORELO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01" y="1417638"/>
            <a:ext cx="3187999" cy="2138616"/>
          </a:xfrm>
          <a:prstGeom prst="rect">
            <a:avLst/>
          </a:prstGeom>
        </p:spPr>
      </p:pic>
      <p:pic>
        <p:nvPicPr>
          <p:cNvPr id="5" name="Imagen 4" descr="SARGAZO MUELLE PUERTO V AERE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1748382"/>
            <a:ext cx="5075058" cy="385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9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6903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6666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8420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/>
              <a:t>Restauraci</a:t>
            </a:r>
            <a:r>
              <a:rPr lang="es-ES" sz="3200" dirty="0" smtClean="0"/>
              <a:t>ón: </a:t>
            </a:r>
            <a:r>
              <a:rPr lang="es-ES" sz="3200" dirty="0" smtClean="0"/>
              <a:t>Sal</a:t>
            </a:r>
            <a:r>
              <a:rPr lang="es-ES" sz="3200" dirty="0" smtClean="0"/>
              <a:t>ón de clase/Auditorio</a:t>
            </a:r>
            <a:endParaRPr lang="es-ES" sz="3200" dirty="0"/>
          </a:p>
        </p:txBody>
      </p:sp>
      <p:pic>
        <p:nvPicPr>
          <p:cNvPr id="5" name="Imagen 4" descr="ENTRADA AUDITORI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5" y="1614035"/>
            <a:ext cx="3784138" cy="5045517"/>
          </a:xfrm>
          <a:prstGeom prst="rect">
            <a:avLst/>
          </a:prstGeom>
        </p:spPr>
      </p:pic>
      <p:pic>
        <p:nvPicPr>
          <p:cNvPr id="6" name="Imagen 5" descr="AUDITORIO 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997" y="2037389"/>
            <a:ext cx="4822264" cy="361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48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 smtClean="0"/>
              <a:t>Reparaci</a:t>
            </a:r>
            <a:r>
              <a:rPr lang="es-ES" sz="3200" dirty="0" smtClean="0"/>
              <a:t>ón de caseta del muelle</a:t>
            </a:r>
            <a:br>
              <a:rPr lang="es-ES" sz="3200" dirty="0" smtClean="0"/>
            </a:br>
            <a:r>
              <a:rPr lang="es-ES" sz="3200" dirty="0" smtClean="0"/>
              <a:t>Vistas de parte inferior del </a:t>
            </a:r>
            <a:r>
              <a:rPr lang="es-ES" sz="3200" dirty="0" smtClean="0"/>
              <a:t>muelle</a:t>
            </a:r>
            <a:r>
              <a:rPr lang="es-ES" sz="1600" dirty="0" smtClean="0"/>
              <a:t> </a:t>
            </a:r>
            <a:r>
              <a:rPr lang="es-ES" sz="1600" dirty="0" smtClean="0"/>
              <a:t>(se cuenta con proyecto de </a:t>
            </a:r>
            <a:r>
              <a:rPr lang="es-ES" sz="1600" dirty="0" err="1" smtClean="0"/>
              <a:t>DGObras</a:t>
            </a:r>
            <a:r>
              <a:rPr lang="es-ES" sz="1600" dirty="0" smtClean="0"/>
              <a:t> y presupuesto de la S Administrativa de la UNAM)</a:t>
            </a:r>
            <a:endParaRPr lang="es-ES" sz="1600" dirty="0"/>
          </a:p>
        </p:txBody>
      </p:sp>
      <p:pic>
        <p:nvPicPr>
          <p:cNvPr id="3" name="Imagen 2" descr="MUELLE TRABES VISTA INFERIOR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26" y="5105678"/>
            <a:ext cx="2336429" cy="1752322"/>
          </a:xfrm>
          <a:prstGeom prst="rect">
            <a:avLst/>
          </a:prstGeom>
        </p:spPr>
      </p:pic>
      <p:pic>
        <p:nvPicPr>
          <p:cNvPr id="4" name="Imagen 3" descr="MUELLE TRABES VISTA INFERIOR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36" y="1697350"/>
            <a:ext cx="2272219" cy="1704164"/>
          </a:xfrm>
          <a:prstGeom prst="rect">
            <a:avLst/>
          </a:prstGeom>
        </p:spPr>
      </p:pic>
      <p:pic>
        <p:nvPicPr>
          <p:cNvPr id="5" name="Imagen 4" descr="MUELLE VISTA INFERIOR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37" y="3401514"/>
            <a:ext cx="2272218" cy="1704164"/>
          </a:xfrm>
          <a:prstGeom prst="rect">
            <a:avLst/>
          </a:prstGeom>
        </p:spPr>
      </p:pic>
      <p:pic>
        <p:nvPicPr>
          <p:cNvPr id="6" name="Imagen 5" descr="REPARANDO CASETA MUEL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08753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23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entrada desde muel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5" y="2659190"/>
            <a:ext cx="4198809" cy="4198809"/>
          </a:xfrm>
          <a:prstGeom prst="rect">
            <a:avLst/>
          </a:prstGeom>
        </p:spPr>
      </p:pic>
      <p:pic>
        <p:nvPicPr>
          <p:cNvPr id="4" name="Imagen 3" descr="entrada est su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28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luminaria muelle nue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Imagen 3" descr="malla E bodegas gasolin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76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2281" y="274638"/>
            <a:ext cx="8783531" cy="1143000"/>
          </a:xfrm>
        </p:spPr>
        <p:txBody>
          <a:bodyPr>
            <a:noAutofit/>
          </a:bodyPr>
          <a:lstStyle/>
          <a:p>
            <a:r>
              <a:rPr lang="es-ES" sz="3200" dirty="0" smtClean="0"/>
              <a:t>Reparaci</a:t>
            </a:r>
            <a:r>
              <a:rPr lang="es-ES" sz="3200" dirty="0" smtClean="0"/>
              <a:t>ón de rejas y puertas de acceso de la playa</a:t>
            </a:r>
            <a:endParaRPr lang="es-ES" sz="3200" dirty="0"/>
          </a:p>
        </p:txBody>
      </p:sp>
      <p:pic>
        <p:nvPicPr>
          <p:cNvPr id="3" name="Imagen 2" descr="malla E patio maniobras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874" y="1719874"/>
            <a:ext cx="4566006" cy="4566006"/>
          </a:xfrm>
          <a:prstGeom prst="rect">
            <a:avLst/>
          </a:prstGeom>
        </p:spPr>
      </p:pic>
      <p:pic>
        <p:nvPicPr>
          <p:cNvPr id="4" name="Imagen 3" descr="puertas aceso peatones reja 1 est nor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74" y="1719874"/>
            <a:ext cx="3417011" cy="455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63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600" dirty="0" smtClean="0">
                <a:solidFill>
                  <a:srgbClr val="10253F"/>
                </a:solidFill>
              </a:rPr>
              <a:t>Automatizaci</a:t>
            </a:r>
            <a:r>
              <a:rPr lang="es-ES" sz="3600" dirty="0" smtClean="0">
                <a:solidFill>
                  <a:srgbClr val="10253F"/>
                </a:solidFill>
              </a:rPr>
              <a:t>ón de reja de entrada principal</a:t>
            </a:r>
            <a:endParaRPr lang="es-ES" sz="3600" dirty="0">
              <a:solidFill>
                <a:srgbClr val="10253F"/>
              </a:solidFill>
            </a:endParaRPr>
          </a:p>
        </p:txBody>
      </p:sp>
      <p:pic>
        <p:nvPicPr>
          <p:cNvPr id="3" name="Imagen 2" descr="REJA 2 EST NORTE 1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6" y="1417638"/>
            <a:ext cx="4675082" cy="4675082"/>
          </a:xfrm>
          <a:prstGeom prst="rect">
            <a:avLst/>
          </a:prstGeom>
        </p:spPr>
      </p:pic>
      <p:pic>
        <p:nvPicPr>
          <p:cNvPr id="4" name="Imagen 3" descr="REJA EST NORT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18" y="1417638"/>
            <a:ext cx="4675082" cy="467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63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rgbClr val="10253F"/>
                </a:solidFill>
              </a:rPr>
              <a:t>Reparaci</a:t>
            </a:r>
            <a:r>
              <a:rPr lang="es-ES" sz="2800" dirty="0" smtClean="0">
                <a:solidFill>
                  <a:srgbClr val="10253F"/>
                </a:solidFill>
              </a:rPr>
              <a:t>ón de mallas perimetrales y rejas de entrada</a:t>
            </a:r>
            <a:endParaRPr lang="es-ES" sz="2800" dirty="0">
              <a:solidFill>
                <a:srgbClr val="10253F"/>
              </a:solidFill>
            </a:endParaRPr>
          </a:p>
        </p:txBody>
      </p:sp>
      <p:pic>
        <p:nvPicPr>
          <p:cNvPr id="3" name="Imagen 2" descr="REJA EST SUR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4" y="1614036"/>
            <a:ext cx="4450176" cy="4450176"/>
          </a:xfrm>
          <a:prstGeom prst="rect">
            <a:avLst/>
          </a:prstGeom>
        </p:spPr>
      </p:pic>
      <p:pic>
        <p:nvPicPr>
          <p:cNvPr id="4" name="Imagen 3" descr="REJA MUELLE REPARA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662" y="1614036"/>
            <a:ext cx="3784138" cy="504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9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510" y="274638"/>
            <a:ext cx="8809988" cy="1143000"/>
          </a:xfrm>
        </p:spPr>
        <p:txBody>
          <a:bodyPr>
            <a:noAutofit/>
          </a:bodyPr>
          <a:lstStyle/>
          <a:p>
            <a:r>
              <a:rPr lang="es-ES" sz="3200" dirty="0" smtClean="0">
                <a:solidFill>
                  <a:srgbClr val="10253F"/>
                </a:solidFill>
              </a:rPr>
              <a:t>Reparaci</a:t>
            </a:r>
            <a:r>
              <a:rPr lang="es-ES" sz="3200" dirty="0" smtClean="0">
                <a:solidFill>
                  <a:srgbClr val="10253F"/>
                </a:solidFill>
              </a:rPr>
              <a:t>ón de columna y andamio en el muelle</a:t>
            </a:r>
            <a:endParaRPr lang="es-ES" sz="3200" dirty="0">
              <a:solidFill>
                <a:srgbClr val="10253F"/>
              </a:solidFill>
            </a:endParaRPr>
          </a:p>
        </p:txBody>
      </p:sp>
      <p:pic>
        <p:nvPicPr>
          <p:cNvPr id="3" name="Imagen 2" descr="ANDAAMIO ACCESO LANCHAS EN REPARACIÓ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4656"/>
            <a:ext cx="5323343" cy="5323343"/>
          </a:xfrm>
          <a:prstGeom prst="rect">
            <a:avLst/>
          </a:prstGeom>
        </p:spPr>
      </p:pic>
      <p:pic>
        <p:nvPicPr>
          <p:cNvPr id="4" name="Imagen 3" descr="repara est norte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92" y="1534656"/>
            <a:ext cx="3992508" cy="532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060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75</Words>
  <Application>Microsoft Macintosh PowerPoint</Application>
  <PresentationFormat>Presentación en pantalla (4:3)</PresentationFormat>
  <Paragraphs>13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Tema de Office</vt:lpstr>
      <vt:lpstr>INSTITUTO DE CIENCIAS DEL MAR Y LIMNOLOGIA  Unidad Académica Sistemas Arrecifales Equipos y Obras Puerto Morelos </vt:lpstr>
      <vt:lpstr>Restauración: Salón de clase/Auditorio</vt:lpstr>
      <vt:lpstr>Reparación de caseta del muelle Vistas de parte inferior del muelle (se cuenta con proyecto de DGObras y presupuesto de la S Administrativa de la UNAM)</vt:lpstr>
      <vt:lpstr>Presentación de PowerPoint</vt:lpstr>
      <vt:lpstr>Presentación de PowerPoint</vt:lpstr>
      <vt:lpstr>Reparación de rejas y puertas de acceso de la playa</vt:lpstr>
      <vt:lpstr>Automatización de reja de entrada principal</vt:lpstr>
      <vt:lpstr>Reparación de mallas perimetrales y rejas de entrada</vt:lpstr>
      <vt:lpstr>Reparación de columna y andamio en el muelle</vt:lpstr>
      <vt:lpstr>Techo estacionamiento</vt:lpstr>
      <vt:lpstr>Pisos Unidad Habitacional</vt:lpstr>
      <vt:lpstr>Motor</vt:lpstr>
      <vt:lpstr>Reparaciones en el muelle</vt:lpstr>
      <vt:lpstr>Inundaciones de sargazo 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INSTITUTO DE CIENCIAS DEL MAR Y LIMNOLOGIA  Unidad Académica Sistemas Arrecifales Equipos y Obras Puerto Morelos </dc:title>
  <dc:creator>Administrador</dc:creator>
  <cp:lastModifiedBy>Administrador</cp:lastModifiedBy>
  <cp:revision>8</cp:revision>
  <dcterms:created xsi:type="dcterms:W3CDTF">2019-08-10T19:14:36Z</dcterms:created>
  <dcterms:modified xsi:type="dcterms:W3CDTF">2019-08-10T20:18:37Z</dcterms:modified>
</cp:coreProperties>
</file>